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7050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878330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ReSearch: Enhancing LLMs with Integrated Search and Reasoning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341376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explores ReSearch, a novel approach to enhance Large Language Models. It combines search and reasoning through reinforcement learning. Key benefits include improved accuracy and reduced hallucinations.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699528" y="5971937"/>
            <a:ext cx="3921562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12526"/>
            <a:ext cx="633067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 to ReSearch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258502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ReSearch addresses limitations of LLMs in knowledge-intensive tasks. It introduces a framework integrating search and reasoning via RL.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4122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Motivation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498502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 LLMs for complex reasoning.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7139" y="44122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Overview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87139" y="498502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RL-based integration of search and reasoning.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77036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Paper DOI: https://arxiv.org/abs/2503.19470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47956"/>
            <a:ext cx="1039415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Deconstructing the ReSearch Framework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68558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ReSearch framework consists of distinct modules. These modules work together to solve complex problems.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51973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1462326" y="551973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Search Module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6005870"/>
            <a:ext cx="352282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Information retrieval from external sources.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551973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5905738" y="551973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Reasoning Module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905738" y="6005870"/>
            <a:ext cx="352282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Chain-of-thought process for problem-solving.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9645134" y="551973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10349151" y="551973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GRPO Algorithm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349151" y="6005870"/>
            <a:ext cx="352282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Gradient Ratio Policy Optimization for training.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58309" y="694301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GRPO optimizes policy by balancing reward and policy divergence.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348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1752" y="2970490"/>
            <a:ext cx="9660374" cy="640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Exploring the Official ReSearch Repository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81752" y="3903345"/>
            <a:ext cx="1326689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the ReSearch repository for key components. This includes the codebase structure and datasets.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752" y="4468058"/>
            <a:ext cx="486966" cy="48696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63504" y="4434007"/>
            <a:ext cx="2562939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Codebase</a:t>
            </a:r>
            <a:endParaRPr lang="en-US" sz="2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752" y="5573435"/>
            <a:ext cx="486966" cy="4869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63504" y="5539383"/>
            <a:ext cx="2562939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Datasets</a:t>
            </a:r>
            <a:endParaRPr lang="en-US" sz="20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752" y="6678811"/>
            <a:ext cx="486966" cy="48696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363504" y="6644759"/>
            <a:ext cx="2562939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Setup</a:t>
            </a:r>
            <a:endParaRPr lang="en-US" sz="2000" dirty="0"/>
          </a:p>
        </p:txBody>
      </p:sp>
      <p:sp>
        <p:nvSpPr>
          <p:cNvPr id="11" name="Text 5"/>
          <p:cNvSpPr/>
          <p:nvPr/>
        </p:nvSpPr>
        <p:spPr>
          <a:xfrm>
            <a:off x="681752" y="7384852"/>
            <a:ext cx="1326689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GitHub Repository: https://github.com/Agent-RL/ReSearch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048464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Implementing ReSearch: Reproducing Baseline Experiments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511510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Reproduce experiments to validate paper findings. Follow our step-by-step guide for environment setup and data preparation.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4448651"/>
            <a:ext cx="3705463" cy="789384"/>
          </a:xfrm>
          <a:prstGeom prst="roundRect">
            <a:avLst>
              <a:gd name="adj" fmla="val 2470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974884" y="46652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Environment Setup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4680347" y="4448651"/>
            <a:ext cx="3705463" cy="789384"/>
          </a:xfrm>
          <a:prstGeom prst="roundRect">
            <a:avLst>
              <a:gd name="adj" fmla="val 2470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922" y="46652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Preparation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758309" y="5454610"/>
            <a:ext cx="7627382" cy="789384"/>
          </a:xfrm>
          <a:prstGeom prst="roundRect">
            <a:avLst>
              <a:gd name="adj" fmla="val 2470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974884" y="56711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58309" y="6487716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Hardware: GPUs (A100), Python 3.9, PyTorch 1.10. Datasets: WebQA, HotpotQA, TriviaQA.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90177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Understanding GRPO in Practice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652117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GRPO balances exploration and exploitation. Learn about reward function design and policy optimization.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1002030" y="3589258"/>
            <a:ext cx="30480" cy="2801303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1215271" y="4061460"/>
            <a:ext cx="649962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7" name="Shape 4"/>
          <p:cNvSpPr/>
          <p:nvPr/>
        </p:nvSpPr>
        <p:spPr>
          <a:xfrm>
            <a:off x="758309" y="383297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830997" y="3862923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2085261" y="38058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Reward Design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1215271" y="5067419"/>
            <a:ext cx="649962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758309" y="483893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830997" y="4868882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085261" y="48117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Policy Optimization</a:t>
            </a:r>
            <a:endParaRPr lang="en-US" sz="2200" dirty="0"/>
          </a:p>
        </p:txBody>
      </p:sp>
      <p:sp>
        <p:nvSpPr>
          <p:cNvPr id="14" name="Shape 11"/>
          <p:cNvSpPr/>
          <p:nvPr/>
        </p:nvSpPr>
        <p:spPr>
          <a:xfrm>
            <a:off x="1215271" y="6073378"/>
            <a:ext cx="649962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15" name="Shape 12"/>
          <p:cNvSpPr/>
          <p:nvPr/>
        </p:nvSpPr>
        <p:spPr>
          <a:xfrm>
            <a:off x="758309" y="584489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6" name="Text 13"/>
          <p:cNvSpPr/>
          <p:nvPr/>
        </p:nvSpPr>
        <p:spPr>
          <a:xfrm>
            <a:off x="830997" y="5874841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4"/>
          <p:cNvSpPr/>
          <p:nvPr/>
        </p:nvSpPr>
        <p:spPr>
          <a:xfrm>
            <a:off x="2085261" y="581775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Parameter Tuning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758309" y="6634282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Tuning: Learning rate (1e-5), discount factor (0.99). Regularization: L2 regularization (0.01).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204" y="563404"/>
            <a:ext cx="7712392" cy="1345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Evaluating Search/Reasoning Integration Performance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02204" y="2215753"/>
            <a:ext cx="771239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evaluate performance using various metrics. Compare ReSearch to baseline LLMs.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204" y="3100149"/>
            <a:ext cx="1022628" cy="122717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31537" y="3304580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Accuracy</a:t>
            </a:r>
            <a:endParaRPr lang="en-US" sz="21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2204" y="4327327"/>
            <a:ext cx="1022628" cy="12271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31537" y="4531757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F1 Score</a:t>
            </a:r>
            <a:endParaRPr lang="en-US" sz="21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2204" y="5554504"/>
            <a:ext cx="1022628" cy="122717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531537" y="5758934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BLEU Score</a:t>
            </a:r>
            <a:endParaRPr lang="en-US" sz="2100" dirty="0"/>
          </a:p>
        </p:txBody>
      </p:sp>
      <p:sp>
        <p:nvSpPr>
          <p:cNvPr id="11" name="Text 5"/>
          <p:cNvSpPr/>
          <p:nvPr/>
        </p:nvSpPr>
        <p:spPr>
          <a:xfrm>
            <a:off x="6202204" y="7011710"/>
            <a:ext cx="771239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Results: 15-20% performance boost. Ablation studies show impact of individual components.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39835"/>
            <a:ext cx="1245322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Conclusion: Key Takeaways and Future Directions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68581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ReSearch is an effective framework for enhancing LLMs. GRPO is a powerful RL algorithm for optimizing integration.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774" y="3276243"/>
            <a:ext cx="2163723" cy="7893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884176" y="3566398"/>
            <a:ext cx="304681" cy="380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5335072" y="3492818"/>
            <a:ext cx="264723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Effective Framework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5172551" y="4077414"/>
            <a:ext cx="8645485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972" y="4119682"/>
            <a:ext cx="4327446" cy="78938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84295" y="4323993"/>
            <a:ext cx="304681" cy="380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6416993" y="4336256"/>
            <a:ext cx="244733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Powerful Algorithm</a:t>
            </a: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6254472" y="4920853"/>
            <a:ext cx="7563564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051" y="4963120"/>
            <a:ext cx="6491288" cy="78938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884295" y="5167432"/>
            <a:ext cx="304681" cy="380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9"/>
          <p:cNvSpPr/>
          <p:nvPr/>
        </p:nvSpPr>
        <p:spPr>
          <a:xfrm>
            <a:off x="7498913" y="5179695"/>
            <a:ext cx="181629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Scaling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8309" y="5996226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research includes exploring different search strategies. ReSearch shows 2x improvement on reasoning benchmarks.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363</Words>
  <Application>Microsoft Office PowerPoint</Application>
  <PresentationFormat>Custom</PresentationFormat>
  <Paragraphs>62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Montserrat</vt:lpstr>
      <vt:lpstr>Calibri</vt:lpstr>
      <vt:lpstr>Barlow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3</cp:revision>
  <dcterms:created xsi:type="dcterms:W3CDTF">2025-04-18T10:02:24Z</dcterms:created>
  <dcterms:modified xsi:type="dcterms:W3CDTF">2025-04-18T10:17:26Z</dcterms:modified>
</cp:coreProperties>
</file>